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143750" cy="2520950"/>
  <p:notesSz cx="6858000" cy="9144000"/>
  <p:defaultTextStyle>
    <a:defPPr>
      <a:defRPr lang="en-US"/>
    </a:defPPr>
    <a:lvl1pPr marL="0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8501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7002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5503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34004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92504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51005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9506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68007" algn="l" defTabSz="51700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70" y="-1614"/>
      </p:cViewPr>
      <p:guideLst>
        <p:guide orient="horz" pos="794"/>
        <p:guide pos="22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781" y="783129"/>
            <a:ext cx="6072188" cy="5403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63" y="1428539"/>
            <a:ext cx="5000625" cy="644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8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7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5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34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9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51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9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68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08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50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46886" y="28010"/>
            <a:ext cx="1255117" cy="5975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9053" y="28010"/>
            <a:ext cx="3648770" cy="5975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423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435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307" y="1619944"/>
            <a:ext cx="6072188" cy="500688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307" y="1068487"/>
            <a:ext cx="6072188" cy="55145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850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700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550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3400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9250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5100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950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6800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930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055" y="163395"/>
            <a:ext cx="2451943" cy="4621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0058" y="163395"/>
            <a:ext cx="2451944" cy="46217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480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0955"/>
            <a:ext cx="6429375" cy="42015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88" y="564296"/>
            <a:ext cx="3156397" cy="23517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8501" indent="0">
              <a:buNone/>
              <a:defRPr sz="1100" b="1"/>
            </a:lvl2pPr>
            <a:lvl3pPr marL="517002" indent="0">
              <a:buNone/>
              <a:defRPr sz="1000" b="1"/>
            </a:lvl3pPr>
            <a:lvl4pPr marL="775503" indent="0">
              <a:buNone/>
              <a:defRPr sz="900" b="1"/>
            </a:lvl4pPr>
            <a:lvl5pPr marL="1034004" indent="0">
              <a:buNone/>
              <a:defRPr sz="900" b="1"/>
            </a:lvl5pPr>
            <a:lvl6pPr marL="1292504" indent="0">
              <a:buNone/>
              <a:defRPr sz="900" b="1"/>
            </a:lvl6pPr>
            <a:lvl7pPr marL="1551005" indent="0">
              <a:buNone/>
              <a:defRPr sz="900" b="1"/>
            </a:lvl7pPr>
            <a:lvl8pPr marL="1809506" indent="0">
              <a:buNone/>
              <a:defRPr sz="900" b="1"/>
            </a:lvl8pPr>
            <a:lvl9pPr marL="2068007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188" y="799468"/>
            <a:ext cx="3156397" cy="1452464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28927" y="564296"/>
            <a:ext cx="3157637" cy="23517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8501" indent="0">
              <a:buNone/>
              <a:defRPr sz="1100" b="1"/>
            </a:lvl2pPr>
            <a:lvl3pPr marL="517002" indent="0">
              <a:buNone/>
              <a:defRPr sz="1000" b="1"/>
            </a:lvl3pPr>
            <a:lvl4pPr marL="775503" indent="0">
              <a:buNone/>
              <a:defRPr sz="900" b="1"/>
            </a:lvl4pPr>
            <a:lvl5pPr marL="1034004" indent="0">
              <a:buNone/>
              <a:defRPr sz="900" b="1"/>
            </a:lvl5pPr>
            <a:lvl6pPr marL="1292504" indent="0">
              <a:buNone/>
              <a:defRPr sz="900" b="1"/>
            </a:lvl6pPr>
            <a:lvl7pPr marL="1551005" indent="0">
              <a:buNone/>
              <a:defRPr sz="900" b="1"/>
            </a:lvl7pPr>
            <a:lvl8pPr marL="1809506" indent="0">
              <a:buNone/>
              <a:defRPr sz="900" b="1"/>
            </a:lvl8pPr>
            <a:lvl9pPr marL="2068007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28927" y="799468"/>
            <a:ext cx="3157637" cy="1452464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888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641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647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9" y="100371"/>
            <a:ext cx="2350245" cy="427161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3009" y="100372"/>
            <a:ext cx="3993555" cy="2151561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189" y="527533"/>
            <a:ext cx="2350245" cy="1724400"/>
          </a:xfrm>
        </p:spPr>
        <p:txBody>
          <a:bodyPr/>
          <a:lstStyle>
            <a:lvl1pPr marL="0" indent="0">
              <a:buNone/>
              <a:defRPr sz="800"/>
            </a:lvl1pPr>
            <a:lvl2pPr marL="258501" indent="0">
              <a:buNone/>
              <a:defRPr sz="700"/>
            </a:lvl2pPr>
            <a:lvl3pPr marL="517002" indent="0">
              <a:buNone/>
              <a:defRPr sz="600"/>
            </a:lvl3pPr>
            <a:lvl4pPr marL="775503" indent="0">
              <a:buNone/>
              <a:defRPr sz="500"/>
            </a:lvl4pPr>
            <a:lvl5pPr marL="1034004" indent="0">
              <a:buNone/>
              <a:defRPr sz="500"/>
            </a:lvl5pPr>
            <a:lvl6pPr marL="1292504" indent="0">
              <a:buNone/>
              <a:defRPr sz="500"/>
            </a:lvl6pPr>
            <a:lvl7pPr marL="1551005" indent="0">
              <a:buNone/>
              <a:defRPr sz="500"/>
            </a:lvl7pPr>
            <a:lvl8pPr marL="1809506" indent="0">
              <a:buNone/>
              <a:defRPr sz="500"/>
            </a:lvl8pPr>
            <a:lvl9pPr marL="2068007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46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225" y="1764666"/>
            <a:ext cx="4286250" cy="20832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0225" y="225251"/>
            <a:ext cx="4286250" cy="1512570"/>
          </a:xfrm>
        </p:spPr>
        <p:txBody>
          <a:bodyPr/>
          <a:lstStyle>
            <a:lvl1pPr marL="0" indent="0">
              <a:buNone/>
              <a:defRPr sz="1800"/>
            </a:lvl1pPr>
            <a:lvl2pPr marL="258501" indent="0">
              <a:buNone/>
              <a:defRPr sz="1600"/>
            </a:lvl2pPr>
            <a:lvl3pPr marL="517002" indent="0">
              <a:buNone/>
              <a:defRPr sz="1400"/>
            </a:lvl3pPr>
            <a:lvl4pPr marL="775503" indent="0">
              <a:buNone/>
              <a:defRPr sz="1100"/>
            </a:lvl4pPr>
            <a:lvl5pPr marL="1034004" indent="0">
              <a:buNone/>
              <a:defRPr sz="1100"/>
            </a:lvl5pPr>
            <a:lvl6pPr marL="1292504" indent="0">
              <a:buNone/>
              <a:defRPr sz="1100"/>
            </a:lvl6pPr>
            <a:lvl7pPr marL="1551005" indent="0">
              <a:buNone/>
              <a:defRPr sz="1100"/>
            </a:lvl7pPr>
            <a:lvl8pPr marL="1809506" indent="0">
              <a:buNone/>
              <a:defRPr sz="1100"/>
            </a:lvl8pPr>
            <a:lvl9pPr marL="2068007" indent="0">
              <a:buNone/>
              <a:defRPr sz="11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0225" y="1972994"/>
            <a:ext cx="4286250" cy="295862"/>
          </a:xfrm>
        </p:spPr>
        <p:txBody>
          <a:bodyPr/>
          <a:lstStyle>
            <a:lvl1pPr marL="0" indent="0">
              <a:buNone/>
              <a:defRPr sz="800"/>
            </a:lvl1pPr>
            <a:lvl2pPr marL="258501" indent="0">
              <a:buNone/>
              <a:defRPr sz="700"/>
            </a:lvl2pPr>
            <a:lvl3pPr marL="517002" indent="0">
              <a:buNone/>
              <a:defRPr sz="600"/>
            </a:lvl3pPr>
            <a:lvl4pPr marL="775503" indent="0">
              <a:buNone/>
              <a:defRPr sz="500"/>
            </a:lvl4pPr>
            <a:lvl5pPr marL="1034004" indent="0">
              <a:buNone/>
              <a:defRPr sz="500"/>
            </a:lvl5pPr>
            <a:lvl6pPr marL="1292504" indent="0">
              <a:buNone/>
              <a:defRPr sz="500"/>
            </a:lvl6pPr>
            <a:lvl7pPr marL="1551005" indent="0">
              <a:buNone/>
              <a:defRPr sz="500"/>
            </a:lvl7pPr>
            <a:lvl8pPr marL="1809506" indent="0">
              <a:buNone/>
              <a:defRPr sz="500"/>
            </a:lvl8pPr>
            <a:lvl9pPr marL="2068007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308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7188" y="100955"/>
            <a:ext cx="6429375" cy="420158"/>
          </a:xfrm>
          <a:prstGeom prst="rect">
            <a:avLst/>
          </a:prstGeom>
        </p:spPr>
        <p:txBody>
          <a:bodyPr vert="horz" lIns="51700" tIns="25850" rIns="51700" bIns="258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88" y="588221"/>
            <a:ext cx="6429375" cy="1663711"/>
          </a:xfrm>
          <a:prstGeom prst="rect">
            <a:avLst/>
          </a:prstGeom>
        </p:spPr>
        <p:txBody>
          <a:bodyPr vert="horz" lIns="51700" tIns="25850" rIns="51700" bIns="258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7189" y="2336547"/>
            <a:ext cx="1666875" cy="134218"/>
          </a:xfrm>
          <a:prstGeom prst="rect">
            <a:avLst/>
          </a:prstGeom>
        </p:spPr>
        <p:txBody>
          <a:bodyPr vert="horz" lIns="51700" tIns="25850" rIns="51700" bIns="2585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95A9-5D25-4AE0-9283-D122CFE96626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0781" y="2336547"/>
            <a:ext cx="2262188" cy="134218"/>
          </a:xfrm>
          <a:prstGeom prst="rect">
            <a:avLst/>
          </a:prstGeom>
        </p:spPr>
        <p:txBody>
          <a:bodyPr vert="horz" lIns="51700" tIns="25850" rIns="51700" bIns="2585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9689" y="2336547"/>
            <a:ext cx="1666875" cy="134218"/>
          </a:xfrm>
          <a:prstGeom prst="rect">
            <a:avLst/>
          </a:prstGeom>
        </p:spPr>
        <p:txBody>
          <a:bodyPr vert="horz" lIns="51700" tIns="25850" rIns="51700" bIns="2585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1048-55D6-4F05-8701-6A45D2D616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39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7002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876" indent="-193876" algn="l" defTabSz="5170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0064" indent="-161563" algn="l" defTabSz="517002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6252" indent="-129250" algn="l" defTabSz="5170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4753" indent="-129250" algn="l" defTabSz="517002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63254" indent="-129250" algn="l" defTabSz="517002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21755" indent="-129250" algn="l" defTabSz="5170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80256" indent="-129250" algn="l" defTabSz="5170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38757" indent="-129250" algn="l" defTabSz="5170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97257" indent="-129250" algn="l" defTabSz="5170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8501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7002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5503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34004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92504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51005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9506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68007" algn="l" defTabSz="51700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Optimum CMS (</a:t>
            </a:r>
            <a:r>
              <a:rPr lang="en-IE" dirty="0" err="1" smtClean="0"/>
              <a:t>MainContent</a:t>
            </a:r>
            <a:r>
              <a:rPr lang="en-IE" dirty="0" smtClean="0"/>
              <a:t>) image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750px wide</a:t>
            </a:r>
          </a:p>
          <a:p>
            <a:r>
              <a:rPr lang="en-IE" dirty="0" smtClean="0"/>
              <a:t>Save As: JPEG, PNG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6849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Optimum CMS (MainContent) image</vt:lpstr>
    </vt:vector>
  </TitlesOfParts>
  <Company>UCD Staff ONLY!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Optimum CMS (MainContent) image</dc:title>
  <dc:creator>pfitzgerald</dc:creator>
  <cp:lastModifiedBy>pfitzgerald</cp:lastModifiedBy>
  <cp:revision>1</cp:revision>
  <dcterms:created xsi:type="dcterms:W3CDTF">2020-01-21T10:17:44Z</dcterms:created>
  <dcterms:modified xsi:type="dcterms:W3CDTF">2020-01-21T10:20:43Z</dcterms:modified>
</cp:coreProperties>
</file>